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9708-4766-49BF-89B0-8DE80D3FA63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318D-1968-46C7-926F-B90E6244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professional powerpoint templates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142999"/>
          </a:xfrm>
        </p:spPr>
        <p:txBody>
          <a:bodyPr>
            <a:no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FACING INTERVIEW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4572000" cy="42672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Is a conversation between two people (the interviewer and the interviewee) where questions are asked by the interviewer to obtain information from the interviewee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268" name="Picture 4" descr="http://1.bp.blogspot.com/__mIcB6RYYg8/TQvTl8jYSrI/AAAAAAAAF0U/0quL4JoH3dw/s1600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4343400" cy="4663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rofessional powerpoint templates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Walking towards Panel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http://www.visualphotos.com/photo/2x4128106/businessman_walking_in_office_carrying_document_faa0330006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05000"/>
            <a:ext cx="6445988" cy="461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rofessional powerpoint templates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4403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 these known as 30 Seconds Capsules</a:t>
            </a:r>
            <a:b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Need 300 days of training and preparation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Women's Interview Attire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 color, conservative suit </a:t>
            </a:r>
          </a:p>
          <a:p>
            <a:pPr lvl="0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Coordinated blouse </a:t>
            </a:r>
          </a:p>
          <a:p>
            <a:pPr lvl="0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Moderate shoes </a:t>
            </a:r>
          </a:p>
          <a:p>
            <a:pPr lvl="0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Limited jewelry </a:t>
            </a:r>
          </a:p>
          <a:p>
            <a:pPr lvl="0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Neat, professional hairstyle </a:t>
            </a:r>
          </a:p>
          <a:p>
            <a:pPr lvl="0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 or light hosiery </a:t>
            </a:r>
          </a:p>
          <a:p>
            <a:pPr lvl="0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Sparse make-up &amp; perfume </a:t>
            </a:r>
          </a:p>
          <a:p>
            <a:pPr lvl="0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Manicured nails </a:t>
            </a:r>
          </a:p>
          <a:p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Men's Interview Attire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 color, conservative suit </a:t>
            </a:r>
          </a:p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White long sleeve shirt </a:t>
            </a:r>
          </a:p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Conservative tie </a:t>
            </a:r>
          </a:p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Dark socks, professional shoes </a:t>
            </a:r>
          </a:p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Very limited jewelry </a:t>
            </a:r>
          </a:p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Neat, professional hairstyle </a:t>
            </a:r>
          </a:p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 easy on the aftershave </a:t>
            </a:r>
          </a:p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Neatly trimmed nails </a:t>
            </a:r>
          </a:p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Portfolio or briefcase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DON’TS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Don't Prepare</a:t>
            </a:r>
          </a:p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Dress Inappropriately</a:t>
            </a:r>
          </a:p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Poor Communication Skills</a:t>
            </a:r>
          </a:p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Too Much Communication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Talk Too Much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Don't Talk Enough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Fuzzy </a:t>
            </a:r>
            <a:r>
              <a:rPr lang="en-US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(unclear)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Facts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Give the Wrong Answer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Badmouthing Past Employers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Forget to Follow Up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 to Ask the Employer...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I do this job from home?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does your company do?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can I take time off for vacation?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I get the job?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the salary for this position?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many hours will I be expected to work each work? Will I need to work on weekends?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long would I have to wait to get promoted?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type of health insurance does this company offer?</a:t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rofessional powerpoint templates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Interview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4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One on one Interview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One on Many (Panel)</a:t>
            </a:r>
          </a:p>
          <a:p>
            <a:r>
              <a:rPr lang="en-US" sz="4400" b="1" dirty="0" err="1" smtClean="0">
                <a:solidFill>
                  <a:srgbClr val="002060"/>
                </a:solidFill>
              </a:rPr>
              <a:t>Behavioural</a:t>
            </a:r>
            <a:r>
              <a:rPr lang="en-US" sz="4400" b="1" dirty="0" smtClean="0">
                <a:solidFill>
                  <a:srgbClr val="002060"/>
                </a:solidFill>
              </a:rPr>
              <a:t> Interview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Group Interview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Phone Interview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Psychometric Test  </a:t>
            </a:r>
            <a:r>
              <a:rPr lang="en-US" sz="2400" b="1" dirty="0" smtClean="0">
                <a:solidFill>
                  <a:srgbClr val="002060"/>
                </a:solidFill>
              </a:rPr>
              <a:t>(TAT - Thematic aptitude Test)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rofessional powerpoint templates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197"/>
            <a:ext cx="9144000" cy="6858003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7065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Understand Strength and Weakness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38" name="AutoShape 2" descr="http://www.conversiondiary.com/wp-content/uploads/2010/12/iStock_000013103874XSmall.jpg"/>
          <p:cNvSpPr>
            <a:spLocks noChangeAspect="1" noChangeArrowheads="1"/>
          </p:cNvSpPr>
          <p:nvPr/>
        </p:nvSpPr>
        <p:spPr bwMode="auto">
          <a:xfrm>
            <a:off x="63500" y="-136525"/>
            <a:ext cx="4048125" cy="2686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http://www.conversiondiary.com/wp-content/uploads/2010/12/iStock_000013103874XSmall.jpg"/>
          <p:cNvSpPr>
            <a:spLocks noChangeAspect="1" noChangeArrowheads="1"/>
          </p:cNvSpPr>
          <p:nvPr/>
        </p:nvSpPr>
        <p:spPr bwMode="auto">
          <a:xfrm>
            <a:off x="63500" y="-136525"/>
            <a:ext cx="4048125" cy="2686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://www.conversiondiary.com/wp-content/uploads/2010/12/iStock_000013103874XSmall.jpg"/>
          <p:cNvSpPr>
            <a:spLocks noChangeAspect="1" noChangeArrowheads="1"/>
          </p:cNvSpPr>
          <p:nvPr/>
        </p:nvSpPr>
        <p:spPr bwMode="auto">
          <a:xfrm>
            <a:off x="63500" y="-136525"/>
            <a:ext cx="4048125" cy="2686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http://www.conversiondiary.com/wp-content/uploads/2010/12/iStock_000013103874XSmall.jpg"/>
          <p:cNvSpPr>
            <a:spLocks noChangeAspect="1" noChangeArrowheads="1"/>
          </p:cNvSpPr>
          <p:nvPr/>
        </p:nvSpPr>
        <p:spPr bwMode="auto">
          <a:xfrm>
            <a:off x="63500" y="-136525"/>
            <a:ext cx="4048125" cy="2686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http://www.mechanicalengineeringblog.com/wp-content/uploads/2011/09/01-interview-yourself-interview-your-strength-and-weakness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792" y="2362200"/>
            <a:ext cx="6357458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rofessional powerpoint templates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371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Preparing your Track Record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http://www.kaptest.com/assets/images/rebranding/lsat-highlight-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057400"/>
            <a:ext cx="5562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professional powerpoint templates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Lack of Manners &amp; Courtesy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http://farm6.static.flickr.com/5284/5332963694_10bb1703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86050"/>
            <a:ext cx="3733800" cy="4171950"/>
          </a:xfrm>
          <a:prstGeom prst="rect">
            <a:avLst/>
          </a:prstGeom>
          <a:noFill/>
        </p:spPr>
      </p:pic>
      <p:pic>
        <p:nvPicPr>
          <p:cNvPr id="17412" name="Picture 4" descr="http://www.black-and-right.com/wp-content/uploads/2012/04/Waitsta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857500"/>
            <a:ext cx="54102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rofessional powerpoint templates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Pleasing Manners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://timesofindia.indiatimes.com/photo/7145542.c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90800"/>
            <a:ext cx="588645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rofessional powerpoint templates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Smart Dress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http://www.cmlor.com/blog/wp-content/uploads/2012/01/inter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1"/>
            <a:ext cx="5029200" cy="4800600"/>
          </a:xfrm>
          <a:prstGeom prst="rect">
            <a:avLst/>
          </a:prstGeom>
          <a:noFill/>
        </p:spPr>
      </p:pic>
      <p:pic>
        <p:nvPicPr>
          <p:cNvPr id="19460" name="Picture 4" descr="http://comps.canstockphoto.com/can-stock-photo_csp23910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7271" y="2438400"/>
            <a:ext cx="354672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rofessional powerpoint templates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Standing and Sitting Position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http://www.zigoti.com/wp-content/uploads/2011/08/what-not-to-wear-for-an-inter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57424"/>
            <a:ext cx="5029200" cy="4600576"/>
          </a:xfrm>
          <a:prstGeom prst="rect">
            <a:avLst/>
          </a:prstGeom>
          <a:noFill/>
        </p:spPr>
      </p:pic>
      <p:pic>
        <p:nvPicPr>
          <p:cNvPr id="20484" name="Picture 4" descr="http://sanjeevnanda.files.wordpress.com/2010/05/sitting-post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4114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rofessional powerpoint templates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Avoid involuntary action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c257.r57.cf3.rackcdn.com/world_11_temp-1318664430-4e9938ee-620x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0"/>
            <a:ext cx="4191000" cy="4114800"/>
          </a:xfrm>
          <a:prstGeom prst="rect">
            <a:avLst/>
          </a:prstGeom>
          <a:noFill/>
        </p:spPr>
      </p:pic>
      <p:pic>
        <p:nvPicPr>
          <p:cNvPr id="1028" name="Picture 4" descr="http://3.bp.blogspot.com/-d1JFn4ib8F0/UEKW-epdjeI/AAAAAAAAAfA/tDTlL1pLQfI/s1600/Hand_in_hair_1274691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771774"/>
            <a:ext cx="449580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269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FACING INTERVIEW</vt:lpstr>
      <vt:lpstr>Types of Interview</vt:lpstr>
      <vt:lpstr>Understand Strength and Weakness</vt:lpstr>
      <vt:lpstr>Preparing your Track Record</vt:lpstr>
      <vt:lpstr>Lack of Manners &amp; Courtesy </vt:lpstr>
      <vt:lpstr>Pleasing Manners</vt:lpstr>
      <vt:lpstr>Smart Dress</vt:lpstr>
      <vt:lpstr>Standing and Sitting Position</vt:lpstr>
      <vt:lpstr>Avoid involuntary action</vt:lpstr>
      <vt:lpstr>Walking towards Panel</vt:lpstr>
      <vt:lpstr>All these known as 30 Seconds Capsules Need 300 days of training and preparation</vt:lpstr>
      <vt:lpstr> Women's Interview Attire  </vt:lpstr>
      <vt:lpstr>Men's Interview Attire </vt:lpstr>
      <vt:lpstr>DON’TS </vt:lpstr>
      <vt:lpstr>Not to Ask the Employer...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SJC</dc:creator>
  <cp:lastModifiedBy>sjc</cp:lastModifiedBy>
  <cp:revision>19</cp:revision>
  <dcterms:created xsi:type="dcterms:W3CDTF">2012-09-17T08:28:17Z</dcterms:created>
  <dcterms:modified xsi:type="dcterms:W3CDTF">2016-08-05T04:27:08Z</dcterms:modified>
</cp:coreProperties>
</file>